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  <p:sldId id="276" r:id="rId20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46B-B0E6-4E6B-9DAC-37F31EC34B63}" type="datetimeFigureOut">
              <a:rPr lang="sl-SI" smtClean="0"/>
              <a:t>23. 01. 2019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612-324C-43AD-B8F2-A995719DD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6696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46B-B0E6-4E6B-9DAC-37F31EC34B63}" type="datetimeFigureOut">
              <a:rPr lang="sl-SI" smtClean="0"/>
              <a:t>23. 01. 2019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612-324C-43AD-B8F2-A995719DD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59174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46B-B0E6-4E6B-9DAC-37F31EC34B63}" type="datetimeFigureOut">
              <a:rPr lang="sl-SI" smtClean="0"/>
              <a:t>23. 01. 2019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612-324C-43AD-B8F2-A995719DD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24196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46B-B0E6-4E6B-9DAC-37F31EC34B63}" type="datetimeFigureOut">
              <a:rPr lang="sl-SI" smtClean="0"/>
              <a:t>23. 01. 2019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612-324C-43AD-B8F2-A995719DD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9249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46B-B0E6-4E6B-9DAC-37F31EC34B63}" type="datetimeFigureOut">
              <a:rPr lang="sl-SI" smtClean="0"/>
              <a:t>23. 01. 2019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612-324C-43AD-B8F2-A995719DD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27497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46B-B0E6-4E6B-9DAC-37F31EC34B63}" type="datetimeFigureOut">
              <a:rPr lang="sl-SI" smtClean="0"/>
              <a:t>23. 01. 2019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612-324C-43AD-B8F2-A995719DD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9279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46B-B0E6-4E6B-9DAC-37F31EC34B63}" type="datetimeFigureOut">
              <a:rPr lang="sl-SI" smtClean="0"/>
              <a:t>23. 01. 2019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612-324C-43AD-B8F2-A995719DD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6360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46B-B0E6-4E6B-9DAC-37F31EC34B63}" type="datetimeFigureOut">
              <a:rPr lang="sl-SI" smtClean="0"/>
              <a:t>23. 01. 2019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612-324C-43AD-B8F2-A995719DD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22597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46B-B0E6-4E6B-9DAC-37F31EC34B63}" type="datetimeFigureOut">
              <a:rPr lang="sl-SI" smtClean="0"/>
              <a:t>23. 01. 2019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612-324C-43AD-B8F2-A995719DD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17628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46B-B0E6-4E6B-9DAC-37F31EC34B63}" type="datetimeFigureOut">
              <a:rPr lang="sl-SI" smtClean="0"/>
              <a:t>23. 01. 2019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612-324C-43AD-B8F2-A995719DD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8798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C646B-B0E6-4E6B-9DAC-37F31EC34B63}" type="datetimeFigureOut">
              <a:rPr lang="sl-SI" smtClean="0"/>
              <a:t>23. 01. 2019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612-324C-43AD-B8F2-A995719DD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83341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646B-B0E6-4E6B-9DAC-37F31EC34B63}" type="datetimeFigureOut">
              <a:rPr lang="sl-SI" smtClean="0"/>
              <a:t>23. 01. 2019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13612-324C-43AD-B8F2-A995719DD909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144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98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09857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7030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49597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49616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721926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194908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08884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82441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371953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8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37418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4553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8731498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6769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436814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0694611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96868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102967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Širokozaslonsko</PresentationFormat>
  <Paragraphs>0</Paragraphs>
  <Slides>19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Jure Butinar</dc:creator>
  <cp:lastModifiedBy>Jure Butinar</cp:lastModifiedBy>
  <cp:revision>3</cp:revision>
  <dcterms:created xsi:type="dcterms:W3CDTF">2019-01-09T12:48:41Z</dcterms:created>
  <dcterms:modified xsi:type="dcterms:W3CDTF">2019-01-23T09:38:29Z</dcterms:modified>
</cp:coreProperties>
</file>