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81F7A-5589-4080-A1FA-BD9EDCD9FA63}" type="datetimeFigureOut">
              <a:rPr lang="sl-SI" smtClean="0"/>
              <a:t>9. 01. 2019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89E47-6091-4E48-A40E-1A15382C82E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0226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81F7A-5589-4080-A1FA-BD9EDCD9FA63}" type="datetimeFigureOut">
              <a:rPr lang="sl-SI" smtClean="0"/>
              <a:t>9. 01. 2019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89E47-6091-4E48-A40E-1A15382C82E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16607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81F7A-5589-4080-A1FA-BD9EDCD9FA63}" type="datetimeFigureOut">
              <a:rPr lang="sl-SI" smtClean="0"/>
              <a:t>9. 01. 2019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89E47-6091-4E48-A40E-1A15382C82E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55923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81F7A-5589-4080-A1FA-BD9EDCD9FA63}" type="datetimeFigureOut">
              <a:rPr lang="sl-SI" smtClean="0"/>
              <a:t>9. 01. 2019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89E47-6091-4E48-A40E-1A15382C82E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40106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81F7A-5589-4080-A1FA-BD9EDCD9FA63}" type="datetimeFigureOut">
              <a:rPr lang="sl-SI" smtClean="0"/>
              <a:t>9. 01. 2019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89E47-6091-4E48-A40E-1A15382C82E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21132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81F7A-5589-4080-A1FA-BD9EDCD9FA63}" type="datetimeFigureOut">
              <a:rPr lang="sl-SI" smtClean="0"/>
              <a:t>9. 01. 2019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89E47-6091-4E48-A40E-1A15382C82E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65829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81F7A-5589-4080-A1FA-BD9EDCD9FA63}" type="datetimeFigureOut">
              <a:rPr lang="sl-SI" smtClean="0"/>
              <a:t>9. 01. 2019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89E47-6091-4E48-A40E-1A15382C82E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64548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81F7A-5589-4080-A1FA-BD9EDCD9FA63}" type="datetimeFigureOut">
              <a:rPr lang="sl-SI" smtClean="0"/>
              <a:t>9. 01. 2019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89E47-6091-4E48-A40E-1A15382C82E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58247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81F7A-5589-4080-A1FA-BD9EDCD9FA63}" type="datetimeFigureOut">
              <a:rPr lang="sl-SI" smtClean="0"/>
              <a:t>9. 01. 2019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89E47-6091-4E48-A40E-1A15382C82E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18030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81F7A-5589-4080-A1FA-BD9EDCD9FA63}" type="datetimeFigureOut">
              <a:rPr lang="sl-SI" smtClean="0"/>
              <a:t>9. 01. 2019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89E47-6091-4E48-A40E-1A15382C82E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20292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81F7A-5589-4080-A1FA-BD9EDCD9FA63}" type="datetimeFigureOut">
              <a:rPr lang="sl-SI" smtClean="0"/>
              <a:t>9. 01. 2019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89E47-6091-4E48-A40E-1A15382C82E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15084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81F7A-5589-4080-A1FA-BD9EDCD9FA63}" type="datetimeFigureOut">
              <a:rPr lang="sl-SI" smtClean="0"/>
              <a:t>9. 01. 2019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89E47-6091-4E48-A40E-1A15382C82E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45012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748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62330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560999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19922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332552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509148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353194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80479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02047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652228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160059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092183" cy="6801853"/>
          </a:xfrm>
        </p:spPr>
      </p:pic>
    </p:spTree>
    <p:extLst>
      <p:ext uri="{BB962C8B-B14F-4D97-AF65-F5344CB8AC3E}">
        <p14:creationId xmlns:p14="http://schemas.microsoft.com/office/powerpoint/2010/main" val="3720242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741849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37975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78513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818518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2150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14709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Širokozaslonsko</PresentationFormat>
  <Paragraphs>0</Paragraphs>
  <Slides>18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Jure Butinar</dc:creator>
  <cp:lastModifiedBy>Jure Butinar</cp:lastModifiedBy>
  <cp:revision>2</cp:revision>
  <dcterms:created xsi:type="dcterms:W3CDTF">2019-01-09T13:04:30Z</dcterms:created>
  <dcterms:modified xsi:type="dcterms:W3CDTF">2019-01-09T13:06:23Z</dcterms:modified>
</cp:coreProperties>
</file>