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A2E4-E597-404B-B6E4-276349CC32E1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748-38E8-478C-B070-FABFD11EA8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079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A2E4-E597-404B-B6E4-276349CC32E1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748-38E8-478C-B070-FABFD11EA8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946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A2E4-E597-404B-B6E4-276349CC32E1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748-38E8-478C-B070-FABFD11EA8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891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A2E4-E597-404B-B6E4-276349CC32E1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748-38E8-478C-B070-FABFD11EA8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403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A2E4-E597-404B-B6E4-276349CC32E1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748-38E8-478C-B070-FABFD11EA8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869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A2E4-E597-404B-B6E4-276349CC32E1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748-38E8-478C-B070-FABFD11EA8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30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A2E4-E597-404B-B6E4-276349CC32E1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748-38E8-478C-B070-FABFD11EA8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133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A2E4-E597-404B-B6E4-276349CC32E1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748-38E8-478C-B070-FABFD11EA8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51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A2E4-E597-404B-B6E4-276349CC32E1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748-38E8-478C-B070-FABFD11EA8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291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A2E4-E597-404B-B6E4-276349CC32E1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748-38E8-478C-B070-FABFD11EA8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470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A2E4-E597-404B-B6E4-276349CC32E1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748-38E8-478C-B070-FABFD11EA8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327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0A2E4-E597-404B-B6E4-276349CC32E1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C748-38E8-478C-B070-FABFD11EA8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251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3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7896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704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59575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0738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757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721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</p:spPr>
      </p:pic>
    </p:spTree>
    <p:extLst>
      <p:ext uri="{BB962C8B-B14F-4D97-AF65-F5344CB8AC3E}">
        <p14:creationId xmlns:p14="http://schemas.microsoft.com/office/powerpoint/2010/main" val="364438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9063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0744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601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</p:spPr>
      </p:pic>
    </p:spTree>
    <p:extLst>
      <p:ext uri="{BB962C8B-B14F-4D97-AF65-F5344CB8AC3E}">
        <p14:creationId xmlns:p14="http://schemas.microsoft.com/office/powerpoint/2010/main" val="143920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92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525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9707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51150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Širokozaslonsko</PresentationFormat>
  <Paragraphs>0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Jure Butinar</dc:creator>
  <cp:lastModifiedBy>Jure Butinar</cp:lastModifiedBy>
  <cp:revision>1</cp:revision>
  <dcterms:created xsi:type="dcterms:W3CDTF">2019-01-09T13:17:03Z</dcterms:created>
  <dcterms:modified xsi:type="dcterms:W3CDTF">2019-01-09T13:17:19Z</dcterms:modified>
</cp:coreProperties>
</file>